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4" r:id="rId3"/>
    <p:sldId id="265" r:id="rId4"/>
    <p:sldId id="266" r:id="rId5"/>
    <p:sldId id="267" r:id="rId6"/>
    <p:sldId id="268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943" autoAdjust="0"/>
    <p:restoredTop sz="94660"/>
  </p:normalViewPr>
  <p:slideViewPr>
    <p:cSldViewPr snapToGrid="0">
      <p:cViewPr>
        <p:scale>
          <a:sx n="77" d="100"/>
          <a:sy n="77" d="100"/>
        </p:scale>
        <p:origin x="76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1509C-5FCC-4AE8-9AA5-7D58604FEAC8}" type="datetimeFigureOut">
              <a:rPr lang="en-IN" smtClean="0"/>
              <a:t>13-08-2020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E160-287E-4B86-92F5-B68A014A2461}" type="slidenum">
              <a:rPr lang="en-IN" smtClean="0"/>
              <a:t>‹#›</a:t>
            </a:fld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0797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1509C-5FCC-4AE8-9AA5-7D58604FEAC8}" type="datetimeFigureOut">
              <a:rPr lang="en-IN" smtClean="0"/>
              <a:t>13-08-2020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E160-287E-4B86-92F5-B68A014A246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6333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1509C-5FCC-4AE8-9AA5-7D58604FEAC8}" type="datetimeFigureOut">
              <a:rPr lang="en-IN" smtClean="0"/>
              <a:t>13-08-2020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E160-287E-4B86-92F5-B68A014A246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2996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1509C-5FCC-4AE8-9AA5-7D58604FEAC8}" type="datetimeFigureOut">
              <a:rPr lang="en-IN" smtClean="0"/>
              <a:t>13-08-2020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E160-287E-4B86-92F5-B68A014A246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83808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1509C-5FCC-4AE8-9AA5-7D58604FEAC8}" type="datetimeFigureOut">
              <a:rPr lang="en-IN" smtClean="0"/>
              <a:t>13-08-2020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E160-287E-4B86-92F5-B68A014A2461}" type="slidenum">
              <a:rPr lang="en-IN" smtClean="0"/>
              <a:t>‹#›</a:t>
            </a:fld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5549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1509C-5FCC-4AE8-9AA5-7D58604FEAC8}" type="datetimeFigureOut">
              <a:rPr lang="en-IN" smtClean="0"/>
              <a:t>13-08-2020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E160-287E-4B86-92F5-B68A014A246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4162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1509C-5FCC-4AE8-9AA5-7D58604FEAC8}" type="datetimeFigureOut">
              <a:rPr lang="en-IN" smtClean="0"/>
              <a:t>13-08-2020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E160-287E-4B86-92F5-B68A014A246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56940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1509C-5FCC-4AE8-9AA5-7D58604FEAC8}" type="datetimeFigureOut">
              <a:rPr lang="en-IN" smtClean="0"/>
              <a:t>13-08-2020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E160-287E-4B86-92F5-B68A014A246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71430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1509C-5FCC-4AE8-9AA5-7D58604FEAC8}" type="datetimeFigureOut">
              <a:rPr lang="en-IN" smtClean="0"/>
              <a:t>13-08-2020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E160-287E-4B86-92F5-B68A014A246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7095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431509C-5FCC-4AE8-9AA5-7D58604FEAC8}" type="datetimeFigureOut">
              <a:rPr lang="en-IN" smtClean="0"/>
              <a:t>13-08-2020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00E160-287E-4B86-92F5-B68A014A246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8443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1509C-5FCC-4AE8-9AA5-7D58604FEAC8}" type="datetimeFigureOut">
              <a:rPr lang="en-IN" smtClean="0"/>
              <a:t>13-08-2020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E160-287E-4B86-92F5-B68A014A246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51321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431509C-5FCC-4AE8-9AA5-7D58604FEAC8}" type="datetimeFigureOut">
              <a:rPr lang="en-IN" smtClean="0"/>
              <a:t>13-08-2020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B00E160-287E-4B86-92F5-B68A014A2461}" type="slidenum">
              <a:rPr lang="en-IN" smtClean="0"/>
              <a:t>‹#›</a:t>
            </a:fld>
            <a:endParaRPr lang="en-IN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3371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5CCA6-1AEF-4DDE-9E1D-9ED084698A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16" y="1447801"/>
            <a:ext cx="11845637" cy="2808316"/>
          </a:xfrm>
        </p:spPr>
        <p:txBody>
          <a:bodyPr/>
          <a:lstStyle/>
          <a:p>
            <a:pPr algn="ctr"/>
            <a:r>
              <a:rPr lang="en-IN" dirty="0"/>
              <a:t>COMMERCE –III ( MF)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9F2C33-F759-45D9-B808-5836403E2E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IN" dirty="0"/>
              <a:t>Dr. Sumita Shankar </a:t>
            </a:r>
          </a:p>
        </p:txBody>
      </p:sp>
    </p:spTree>
    <p:extLst>
      <p:ext uri="{BB962C8B-B14F-4D97-AF65-F5344CB8AC3E}">
        <p14:creationId xmlns:p14="http://schemas.microsoft.com/office/powerpoint/2010/main" val="3630783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5CCA6-1AEF-4DDE-9E1D-9ED084698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4400" dirty="0">
                <a:latin typeface="Arial Black" panose="020B0A04020102020204" pitchFamily="34" charset="0"/>
              </a:rPr>
              <a:t>LEVELS OF MANAGEMENT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9F2C33-F759-45D9-B808-5836403E2E13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133600" y="4456113"/>
            <a:ext cx="10058400" cy="1143000"/>
          </a:xfrm>
        </p:spPr>
        <p:txBody>
          <a:bodyPr/>
          <a:lstStyle/>
          <a:p>
            <a:pPr lvl="8" algn="ctr"/>
            <a:endParaRPr lang="en-IN" dirty="0"/>
          </a:p>
        </p:txBody>
      </p:sp>
      <p:pic>
        <p:nvPicPr>
          <p:cNvPr id="1026" name="Picture 2" descr="What are the three levels of management? - Quora">
            <a:extLst>
              <a:ext uri="{FF2B5EF4-FFF2-40B4-BE49-F238E27FC236}">
                <a16:creationId xmlns:a16="http://schemas.microsoft.com/office/drawing/2014/main" id="{8AC0090D-0385-48E5-86A1-FABE8835E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789" y="1845425"/>
            <a:ext cx="4605251" cy="418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344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5CCA6-1AEF-4DDE-9E1D-9ED084698A9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346661" y="287338"/>
            <a:ext cx="13538662" cy="1449387"/>
          </a:xfrm>
        </p:spPr>
        <p:txBody>
          <a:bodyPr>
            <a:normAutofit/>
          </a:bodyPr>
          <a:lstStyle/>
          <a:p>
            <a:pPr algn="ctr"/>
            <a:r>
              <a:rPr lang="en-IN" sz="4400" dirty="0">
                <a:latin typeface="Arial Black" panose="020B0A04020102020204" pitchFamily="34" charset="0"/>
              </a:rPr>
              <a:t>TOP LEVEL MANAGEMENT </a:t>
            </a:r>
          </a:p>
        </p:txBody>
      </p:sp>
      <p:pic>
        <p:nvPicPr>
          <p:cNvPr id="2054" name="Picture 6" descr="Ethics and The Three Tiers of Management Conclusion | Mayr's ...">
            <a:extLst>
              <a:ext uri="{FF2B5EF4-FFF2-40B4-BE49-F238E27FC236}">
                <a16:creationId xmlns:a16="http://schemas.microsoft.com/office/drawing/2014/main" id="{C0307519-B575-4178-A4A6-58FBFF0C6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703" y="2147582"/>
            <a:ext cx="5620624" cy="369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795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5CCA6-1AEF-4DDE-9E1D-9ED084698A9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346661" y="287338"/>
            <a:ext cx="13538662" cy="1449387"/>
          </a:xfrm>
        </p:spPr>
        <p:txBody>
          <a:bodyPr>
            <a:normAutofit/>
          </a:bodyPr>
          <a:lstStyle/>
          <a:p>
            <a:pPr algn="ctr"/>
            <a:r>
              <a:rPr lang="en-IN" sz="4400" dirty="0">
                <a:latin typeface="Arial Black" panose="020B0A04020102020204" pitchFamily="34" charset="0"/>
              </a:rPr>
              <a:t>MIDDLE LEVEL MANAGEMENT </a:t>
            </a:r>
          </a:p>
        </p:txBody>
      </p:sp>
      <p:pic>
        <p:nvPicPr>
          <p:cNvPr id="3074" name="Picture 2" descr="Why Presentation Skills Are Essential For Middle-Level Managers">
            <a:extLst>
              <a:ext uri="{FF2B5EF4-FFF2-40B4-BE49-F238E27FC236}">
                <a16:creationId xmlns:a16="http://schemas.microsoft.com/office/drawing/2014/main" id="{60D8B7D1-7F7F-462B-9FA1-79BA92688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084" y="1937857"/>
            <a:ext cx="6904139" cy="390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838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5CCA6-1AEF-4DDE-9E1D-9ED084698A9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346661" y="287338"/>
            <a:ext cx="13538662" cy="1449387"/>
          </a:xfrm>
        </p:spPr>
        <p:txBody>
          <a:bodyPr>
            <a:normAutofit/>
          </a:bodyPr>
          <a:lstStyle/>
          <a:p>
            <a:pPr algn="ctr"/>
            <a:r>
              <a:rPr lang="en-IN" sz="4400" dirty="0">
                <a:latin typeface="Arial Black" panose="020B0A04020102020204" pitchFamily="34" charset="0"/>
              </a:rPr>
              <a:t>LOWER  LEVEL MANAGEMENT </a:t>
            </a:r>
          </a:p>
        </p:txBody>
      </p:sp>
      <p:pic>
        <p:nvPicPr>
          <p:cNvPr id="4100" name="Picture 4" descr="PPT - Management Practices &amp; Organizational Behavior PowerPoint ...">
            <a:extLst>
              <a:ext uri="{FF2B5EF4-FFF2-40B4-BE49-F238E27FC236}">
                <a16:creationId xmlns:a16="http://schemas.microsoft.com/office/drawing/2014/main" id="{44C96FEE-707D-46D2-A5E7-5131F7D58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261" y="2013358"/>
            <a:ext cx="5805181" cy="405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656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BSE Class 12 Case Studies In Business Studies – Nature and ...">
            <a:extLst>
              <a:ext uri="{FF2B5EF4-FFF2-40B4-BE49-F238E27FC236}">
                <a16:creationId xmlns:a16="http://schemas.microsoft.com/office/drawing/2014/main" id="{8CD339D1-BA7F-4A56-A4BB-3C70FD92F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501"/>
            <a:ext cx="12192000" cy="638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50733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107</TotalTime>
  <Words>22</Words>
  <Application>Microsoft Office PowerPoint</Application>
  <PresentationFormat>Widescreen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 Black</vt:lpstr>
      <vt:lpstr>Calibri</vt:lpstr>
      <vt:lpstr>Calibri Light</vt:lpstr>
      <vt:lpstr>Retrospect</vt:lpstr>
      <vt:lpstr>COMMERCE –III ( MF) </vt:lpstr>
      <vt:lpstr>LEVELS OF MANAGEMENT  </vt:lpstr>
      <vt:lpstr>TOP LEVEL MANAGEMENT </vt:lpstr>
      <vt:lpstr>MIDDLE LEVEL MANAGEMENT </vt:lpstr>
      <vt:lpstr>LOWER  LEVEL MANAGEMENT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COMMERCE –III ( MF) </dc:title>
  <dc:creator>Sumita Shankar</dc:creator>
  <cp:lastModifiedBy>Sumita Shankar</cp:lastModifiedBy>
  <cp:revision>14</cp:revision>
  <dcterms:created xsi:type="dcterms:W3CDTF">2020-07-28T09:10:53Z</dcterms:created>
  <dcterms:modified xsi:type="dcterms:W3CDTF">2020-08-13T16:08:04Z</dcterms:modified>
</cp:coreProperties>
</file>